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4" r:id="rId6"/>
    <p:sldId id="265" r:id="rId7"/>
    <p:sldId id="261" r:id="rId8"/>
    <p:sldId id="269" r:id="rId9"/>
    <p:sldId id="266" r:id="rId10"/>
    <p:sldId id="267" r:id="rId11"/>
    <p:sldId id="262" r:id="rId12"/>
    <p:sldId id="270" r:id="rId13"/>
    <p:sldId id="271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6" autoAdjust="0"/>
    <p:restoredTop sz="94660"/>
  </p:normalViewPr>
  <p:slideViewPr>
    <p:cSldViewPr snapToGrid="0">
      <p:cViewPr varScale="1">
        <p:scale>
          <a:sx n="97" d="100"/>
          <a:sy n="97" d="100"/>
        </p:scale>
        <p:origin x="87" y="2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530947-463C-46C4-BBAB-3606ED05E04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AB721D-3442-4B08-AA69-14496ABE38F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Event creation</a:t>
          </a:r>
        </a:p>
      </dgm:t>
    </dgm:pt>
    <dgm:pt modelId="{E6A217F5-6EBF-42E4-9A3B-FB10F6E90FC8}" type="parTrans" cxnId="{67220E70-1258-4CD2-B834-D39876DEB00B}">
      <dgm:prSet/>
      <dgm:spPr/>
      <dgm:t>
        <a:bodyPr/>
        <a:lstStyle/>
        <a:p>
          <a:endParaRPr lang="en-US"/>
        </a:p>
      </dgm:t>
    </dgm:pt>
    <dgm:pt modelId="{12E816C7-E201-4A22-B547-2F4EB9FBA8B8}" type="sibTrans" cxnId="{67220E70-1258-4CD2-B834-D39876DEB00B}">
      <dgm:prSet/>
      <dgm:spPr/>
      <dgm:t>
        <a:bodyPr/>
        <a:lstStyle/>
        <a:p>
          <a:endParaRPr lang="en-US"/>
        </a:p>
      </dgm:t>
    </dgm:pt>
    <dgm:pt modelId="{990E027F-9684-4F61-AB53-51C50631116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Event searching/filtering</a:t>
          </a:r>
        </a:p>
      </dgm:t>
    </dgm:pt>
    <dgm:pt modelId="{9F9AFC7B-45AE-44B3-8BC9-82569F7F2AA2}" type="parTrans" cxnId="{D8EEDD1A-EBFF-4A40-A95E-E869F8B97EF5}">
      <dgm:prSet/>
      <dgm:spPr/>
      <dgm:t>
        <a:bodyPr/>
        <a:lstStyle/>
        <a:p>
          <a:endParaRPr lang="en-US"/>
        </a:p>
      </dgm:t>
    </dgm:pt>
    <dgm:pt modelId="{91D002F0-0A06-4D6E-8A21-A58E9F215032}" type="sibTrans" cxnId="{D8EEDD1A-EBFF-4A40-A95E-E869F8B97EF5}">
      <dgm:prSet/>
      <dgm:spPr/>
      <dgm:t>
        <a:bodyPr/>
        <a:lstStyle/>
        <a:p>
          <a:endParaRPr lang="en-US"/>
        </a:p>
      </dgm:t>
    </dgm:pt>
    <dgm:pt modelId="{4B576B95-BCFB-4E32-98F9-8969FBB84A5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Memory wall</a:t>
          </a:r>
        </a:p>
      </dgm:t>
    </dgm:pt>
    <dgm:pt modelId="{62ABE9D7-E56E-40A8-A4E2-55AB663459F7}" type="parTrans" cxnId="{DFFB83AB-7734-4B0D-98E8-F32074D61F82}">
      <dgm:prSet/>
      <dgm:spPr/>
      <dgm:t>
        <a:bodyPr/>
        <a:lstStyle/>
        <a:p>
          <a:endParaRPr lang="en-US"/>
        </a:p>
      </dgm:t>
    </dgm:pt>
    <dgm:pt modelId="{2A80075B-F38C-478A-96F1-F048BF8A4D1A}" type="sibTrans" cxnId="{DFFB83AB-7734-4B0D-98E8-F32074D61F82}">
      <dgm:prSet/>
      <dgm:spPr/>
      <dgm:t>
        <a:bodyPr/>
        <a:lstStyle/>
        <a:p>
          <a:endParaRPr lang="en-US"/>
        </a:p>
      </dgm:t>
    </dgm:pt>
    <dgm:pt modelId="{6E750FCE-8A2A-4D2C-B5D7-8399B70EE1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Memory creation</a:t>
          </a:r>
        </a:p>
      </dgm:t>
    </dgm:pt>
    <dgm:pt modelId="{3908C250-B095-445B-9AF5-18D52BC23128}" type="parTrans" cxnId="{068276BB-EB9E-462E-957D-C5EDB2E5B6CF}">
      <dgm:prSet/>
      <dgm:spPr/>
      <dgm:t>
        <a:bodyPr/>
        <a:lstStyle/>
        <a:p>
          <a:endParaRPr lang="en-US"/>
        </a:p>
      </dgm:t>
    </dgm:pt>
    <dgm:pt modelId="{0FE1C244-6993-4B8C-B985-8C5022A39731}" type="sibTrans" cxnId="{068276BB-EB9E-462E-957D-C5EDB2E5B6CF}">
      <dgm:prSet/>
      <dgm:spPr/>
      <dgm:t>
        <a:bodyPr/>
        <a:lstStyle/>
        <a:p>
          <a:endParaRPr lang="en-US"/>
        </a:p>
      </dgm:t>
    </dgm:pt>
    <dgm:pt modelId="{BCB8D7E9-083E-429A-8268-27D8D0FDD9A8}" type="pres">
      <dgm:prSet presAssocID="{B5530947-463C-46C4-BBAB-3606ED05E048}" presName="root" presStyleCnt="0">
        <dgm:presLayoutVars>
          <dgm:dir/>
          <dgm:resizeHandles val="exact"/>
        </dgm:presLayoutVars>
      </dgm:prSet>
      <dgm:spPr/>
    </dgm:pt>
    <dgm:pt modelId="{84206B22-64EB-4B8F-AC58-865EF8032887}" type="pres">
      <dgm:prSet presAssocID="{CFAB721D-3442-4B08-AA69-14496ABE38F7}" presName="compNode" presStyleCnt="0"/>
      <dgm:spPr/>
    </dgm:pt>
    <dgm:pt modelId="{7D28B2B4-E3F5-496A-AA88-BDFD238D54B7}" type="pres">
      <dgm:prSet presAssocID="{CFAB721D-3442-4B08-AA69-14496ABE38F7}" presName="bgRect" presStyleLbl="bgShp" presStyleIdx="0" presStyleCnt="4"/>
      <dgm:spPr/>
    </dgm:pt>
    <dgm:pt modelId="{3847F618-5422-495D-9C97-576768C8A019}" type="pres">
      <dgm:prSet presAssocID="{CFAB721D-3442-4B08-AA69-14496ABE38F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6DF5CF30-732C-4143-A4A9-6C94C0DEBEC3}" type="pres">
      <dgm:prSet presAssocID="{CFAB721D-3442-4B08-AA69-14496ABE38F7}" presName="spaceRect" presStyleCnt="0"/>
      <dgm:spPr/>
    </dgm:pt>
    <dgm:pt modelId="{C52BF00E-5EB8-4B6E-8408-1FF24B772230}" type="pres">
      <dgm:prSet presAssocID="{CFAB721D-3442-4B08-AA69-14496ABE38F7}" presName="parTx" presStyleLbl="revTx" presStyleIdx="0" presStyleCnt="4">
        <dgm:presLayoutVars>
          <dgm:chMax val="0"/>
          <dgm:chPref val="0"/>
        </dgm:presLayoutVars>
      </dgm:prSet>
      <dgm:spPr/>
    </dgm:pt>
    <dgm:pt modelId="{F89C8AC9-107B-4A9E-8167-D539D7518B8F}" type="pres">
      <dgm:prSet presAssocID="{12E816C7-E201-4A22-B547-2F4EB9FBA8B8}" presName="sibTrans" presStyleCnt="0"/>
      <dgm:spPr/>
    </dgm:pt>
    <dgm:pt modelId="{E7683716-DC61-4AF7-A23C-F3AC03869A76}" type="pres">
      <dgm:prSet presAssocID="{990E027F-9684-4F61-AB53-51C506311168}" presName="compNode" presStyleCnt="0"/>
      <dgm:spPr/>
    </dgm:pt>
    <dgm:pt modelId="{81E1C67F-23E4-464B-A6DE-9AB09A22FE5D}" type="pres">
      <dgm:prSet presAssocID="{990E027F-9684-4F61-AB53-51C506311168}" presName="bgRect" presStyleLbl="bgShp" presStyleIdx="1" presStyleCnt="4"/>
      <dgm:spPr/>
    </dgm:pt>
    <dgm:pt modelId="{92DB8DE6-9C3B-49A5-9BEF-09733530497B}" type="pres">
      <dgm:prSet presAssocID="{990E027F-9684-4F61-AB53-51C50631116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C8E21B0A-9D75-4A75-8918-9E6495C11DB7}" type="pres">
      <dgm:prSet presAssocID="{990E027F-9684-4F61-AB53-51C506311168}" presName="spaceRect" presStyleCnt="0"/>
      <dgm:spPr/>
    </dgm:pt>
    <dgm:pt modelId="{5A17290A-D5BD-4E20-8662-536B59332C43}" type="pres">
      <dgm:prSet presAssocID="{990E027F-9684-4F61-AB53-51C506311168}" presName="parTx" presStyleLbl="revTx" presStyleIdx="1" presStyleCnt="4">
        <dgm:presLayoutVars>
          <dgm:chMax val="0"/>
          <dgm:chPref val="0"/>
        </dgm:presLayoutVars>
      </dgm:prSet>
      <dgm:spPr/>
    </dgm:pt>
    <dgm:pt modelId="{6A139A58-D751-4A10-B049-0370FB35AE5C}" type="pres">
      <dgm:prSet presAssocID="{91D002F0-0A06-4D6E-8A21-A58E9F215032}" presName="sibTrans" presStyleCnt="0"/>
      <dgm:spPr/>
    </dgm:pt>
    <dgm:pt modelId="{7B1BF9C0-2470-41B8-99F8-4D68D0E73D6C}" type="pres">
      <dgm:prSet presAssocID="{4B576B95-BCFB-4E32-98F9-8969FBB84A5C}" presName="compNode" presStyleCnt="0"/>
      <dgm:spPr/>
    </dgm:pt>
    <dgm:pt modelId="{DA65EBE8-AA34-461D-AECF-2FAE5078C348}" type="pres">
      <dgm:prSet presAssocID="{4B576B95-BCFB-4E32-98F9-8969FBB84A5C}" presName="bgRect" presStyleLbl="bgShp" presStyleIdx="2" presStyleCnt="4"/>
      <dgm:spPr/>
    </dgm:pt>
    <dgm:pt modelId="{08F83D53-4651-4CAB-A90C-F603F99E9298}" type="pres">
      <dgm:prSet presAssocID="{4B576B95-BCFB-4E32-98F9-8969FBB84A5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mera"/>
        </a:ext>
      </dgm:extLst>
    </dgm:pt>
    <dgm:pt modelId="{E1415D04-A4B8-493D-8200-6459BEB0D61A}" type="pres">
      <dgm:prSet presAssocID="{4B576B95-BCFB-4E32-98F9-8969FBB84A5C}" presName="spaceRect" presStyleCnt="0"/>
      <dgm:spPr/>
    </dgm:pt>
    <dgm:pt modelId="{8BD8ECC6-0286-4770-BCD9-44467C36056E}" type="pres">
      <dgm:prSet presAssocID="{4B576B95-BCFB-4E32-98F9-8969FBB84A5C}" presName="parTx" presStyleLbl="revTx" presStyleIdx="2" presStyleCnt="4">
        <dgm:presLayoutVars>
          <dgm:chMax val="0"/>
          <dgm:chPref val="0"/>
        </dgm:presLayoutVars>
      </dgm:prSet>
      <dgm:spPr/>
    </dgm:pt>
    <dgm:pt modelId="{53EB955E-7AC5-4DA4-A0EC-5E10FF644496}" type="pres">
      <dgm:prSet presAssocID="{2A80075B-F38C-478A-96F1-F048BF8A4D1A}" presName="sibTrans" presStyleCnt="0"/>
      <dgm:spPr/>
    </dgm:pt>
    <dgm:pt modelId="{925BCBC3-1EE5-4878-B911-28A901C3CAB6}" type="pres">
      <dgm:prSet presAssocID="{6E750FCE-8A2A-4D2C-B5D7-8399B70EE1B5}" presName="compNode" presStyleCnt="0"/>
      <dgm:spPr/>
    </dgm:pt>
    <dgm:pt modelId="{5A60E1AC-3D70-4125-90BB-B749427703CD}" type="pres">
      <dgm:prSet presAssocID="{6E750FCE-8A2A-4D2C-B5D7-8399B70EE1B5}" presName="bgRect" presStyleLbl="bgShp" presStyleIdx="3" presStyleCnt="4"/>
      <dgm:spPr/>
    </dgm:pt>
    <dgm:pt modelId="{6E2703F5-1224-44EA-B202-77A3092876A6}" type="pres">
      <dgm:prSet presAssocID="{6E750FCE-8A2A-4D2C-B5D7-8399B70EE1B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dd with solid fill"/>
        </a:ext>
      </dgm:extLst>
    </dgm:pt>
    <dgm:pt modelId="{773E2E54-804F-405A-A711-A326A7094664}" type="pres">
      <dgm:prSet presAssocID="{6E750FCE-8A2A-4D2C-B5D7-8399B70EE1B5}" presName="spaceRect" presStyleCnt="0"/>
      <dgm:spPr/>
    </dgm:pt>
    <dgm:pt modelId="{3CD66D3D-48A5-4116-91B3-3EB30A0F7111}" type="pres">
      <dgm:prSet presAssocID="{6E750FCE-8A2A-4D2C-B5D7-8399B70EE1B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D8EEDD1A-EBFF-4A40-A95E-E869F8B97EF5}" srcId="{B5530947-463C-46C4-BBAB-3606ED05E048}" destId="{990E027F-9684-4F61-AB53-51C506311168}" srcOrd="1" destOrd="0" parTransId="{9F9AFC7B-45AE-44B3-8BC9-82569F7F2AA2}" sibTransId="{91D002F0-0A06-4D6E-8A21-A58E9F215032}"/>
    <dgm:cxn modelId="{41C9B84F-0E18-4109-8589-F0562DF5FD5A}" type="presOf" srcId="{6E750FCE-8A2A-4D2C-B5D7-8399B70EE1B5}" destId="{3CD66D3D-48A5-4116-91B3-3EB30A0F7111}" srcOrd="0" destOrd="0" presId="urn:microsoft.com/office/officeart/2018/2/layout/IconVerticalSolidList"/>
    <dgm:cxn modelId="{67220E70-1258-4CD2-B834-D39876DEB00B}" srcId="{B5530947-463C-46C4-BBAB-3606ED05E048}" destId="{CFAB721D-3442-4B08-AA69-14496ABE38F7}" srcOrd="0" destOrd="0" parTransId="{E6A217F5-6EBF-42E4-9A3B-FB10F6E90FC8}" sibTransId="{12E816C7-E201-4A22-B547-2F4EB9FBA8B8}"/>
    <dgm:cxn modelId="{2E5BF293-8E45-4F4C-897B-BD088276571F}" type="presOf" srcId="{990E027F-9684-4F61-AB53-51C506311168}" destId="{5A17290A-D5BD-4E20-8662-536B59332C43}" srcOrd="0" destOrd="0" presId="urn:microsoft.com/office/officeart/2018/2/layout/IconVerticalSolidList"/>
    <dgm:cxn modelId="{DFFB83AB-7734-4B0D-98E8-F32074D61F82}" srcId="{B5530947-463C-46C4-BBAB-3606ED05E048}" destId="{4B576B95-BCFB-4E32-98F9-8969FBB84A5C}" srcOrd="2" destOrd="0" parTransId="{62ABE9D7-E56E-40A8-A4E2-55AB663459F7}" sibTransId="{2A80075B-F38C-478A-96F1-F048BF8A4D1A}"/>
    <dgm:cxn modelId="{3A2B3DBA-D04A-403F-B62B-17B887CD1CC5}" type="presOf" srcId="{CFAB721D-3442-4B08-AA69-14496ABE38F7}" destId="{C52BF00E-5EB8-4B6E-8408-1FF24B772230}" srcOrd="0" destOrd="0" presId="urn:microsoft.com/office/officeart/2018/2/layout/IconVerticalSolidList"/>
    <dgm:cxn modelId="{068276BB-EB9E-462E-957D-C5EDB2E5B6CF}" srcId="{B5530947-463C-46C4-BBAB-3606ED05E048}" destId="{6E750FCE-8A2A-4D2C-B5D7-8399B70EE1B5}" srcOrd="3" destOrd="0" parTransId="{3908C250-B095-445B-9AF5-18D52BC23128}" sibTransId="{0FE1C244-6993-4B8C-B985-8C5022A39731}"/>
    <dgm:cxn modelId="{C53425D0-1F75-4041-8E21-22311850EAC5}" type="presOf" srcId="{4B576B95-BCFB-4E32-98F9-8969FBB84A5C}" destId="{8BD8ECC6-0286-4770-BCD9-44467C36056E}" srcOrd="0" destOrd="0" presId="urn:microsoft.com/office/officeart/2018/2/layout/IconVerticalSolidList"/>
    <dgm:cxn modelId="{D00FA1E3-CE48-4CC1-B0FD-702278BFB43D}" type="presOf" srcId="{B5530947-463C-46C4-BBAB-3606ED05E048}" destId="{BCB8D7E9-083E-429A-8268-27D8D0FDD9A8}" srcOrd="0" destOrd="0" presId="urn:microsoft.com/office/officeart/2018/2/layout/IconVerticalSolidList"/>
    <dgm:cxn modelId="{102C8F57-915B-4AA8-9D33-B70EA544548E}" type="presParOf" srcId="{BCB8D7E9-083E-429A-8268-27D8D0FDD9A8}" destId="{84206B22-64EB-4B8F-AC58-865EF8032887}" srcOrd="0" destOrd="0" presId="urn:microsoft.com/office/officeart/2018/2/layout/IconVerticalSolidList"/>
    <dgm:cxn modelId="{5114D07B-AD93-49B5-B3DA-538E5F0CB330}" type="presParOf" srcId="{84206B22-64EB-4B8F-AC58-865EF8032887}" destId="{7D28B2B4-E3F5-496A-AA88-BDFD238D54B7}" srcOrd="0" destOrd="0" presId="urn:microsoft.com/office/officeart/2018/2/layout/IconVerticalSolidList"/>
    <dgm:cxn modelId="{9103738B-121C-4038-A3C0-586D8EB13813}" type="presParOf" srcId="{84206B22-64EB-4B8F-AC58-865EF8032887}" destId="{3847F618-5422-495D-9C97-576768C8A019}" srcOrd="1" destOrd="0" presId="urn:microsoft.com/office/officeart/2018/2/layout/IconVerticalSolidList"/>
    <dgm:cxn modelId="{07428179-6976-4174-9A20-03855E7FEE03}" type="presParOf" srcId="{84206B22-64EB-4B8F-AC58-865EF8032887}" destId="{6DF5CF30-732C-4143-A4A9-6C94C0DEBEC3}" srcOrd="2" destOrd="0" presId="urn:microsoft.com/office/officeart/2018/2/layout/IconVerticalSolidList"/>
    <dgm:cxn modelId="{53CEA326-C85F-49B5-BE52-D8E157BA3C32}" type="presParOf" srcId="{84206B22-64EB-4B8F-AC58-865EF8032887}" destId="{C52BF00E-5EB8-4B6E-8408-1FF24B772230}" srcOrd="3" destOrd="0" presId="urn:microsoft.com/office/officeart/2018/2/layout/IconVerticalSolidList"/>
    <dgm:cxn modelId="{BC53B42D-D1A5-47B6-B29B-45DCA2CA4CD7}" type="presParOf" srcId="{BCB8D7E9-083E-429A-8268-27D8D0FDD9A8}" destId="{F89C8AC9-107B-4A9E-8167-D539D7518B8F}" srcOrd="1" destOrd="0" presId="urn:microsoft.com/office/officeart/2018/2/layout/IconVerticalSolidList"/>
    <dgm:cxn modelId="{C31549B0-0ADE-409D-BA69-E70E8DEB1C47}" type="presParOf" srcId="{BCB8D7E9-083E-429A-8268-27D8D0FDD9A8}" destId="{E7683716-DC61-4AF7-A23C-F3AC03869A76}" srcOrd="2" destOrd="0" presId="urn:microsoft.com/office/officeart/2018/2/layout/IconVerticalSolidList"/>
    <dgm:cxn modelId="{2AAF09A7-6ADA-403E-87A8-C6FFAE44BE20}" type="presParOf" srcId="{E7683716-DC61-4AF7-A23C-F3AC03869A76}" destId="{81E1C67F-23E4-464B-A6DE-9AB09A22FE5D}" srcOrd="0" destOrd="0" presId="urn:microsoft.com/office/officeart/2018/2/layout/IconVerticalSolidList"/>
    <dgm:cxn modelId="{E35FC78D-93E6-4B81-A1A1-995F640DA44B}" type="presParOf" srcId="{E7683716-DC61-4AF7-A23C-F3AC03869A76}" destId="{92DB8DE6-9C3B-49A5-9BEF-09733530497B}" srcOrd="1" destOrd="0" presId="urn:microsoft.com/office/officeart/2018/2/layout/IconVerticalSolidList"/>
    <dgm:cxn modelId="{F458CD3D-73B3-4062-A105-D5765D892041}" type="presParOf" srcId="{E7683716-DC61-4AF7-A23C-F3AC03869A76}" destId="{C8E21B0A-9D75-4A75-8918-9E6495C11DB7}" srcOrd="2" destOrd="0" presId="urn:microsoft.com/office/officeart/2018/2/layout/IconVerticalSolidList"/>
    <dgm:cxn modelId="{C3E00216-0881-40F6-B977-94F494B53672}" type="presParOf" srcId="{E7683716-DC61-4AF7-A23C-F3AC03869A76}" destId="{5A17290A-D5BD-4E20-8662-536B59332C43}" srcOrd="3" destOrd="0" presId="urn:microsoft.com/office/officeart/2018/2/layout/IconVerticalSolidList"/>
    <dgm:cxn modelId="{9D5F4A0B-80F6-4F2A-A8C9-5E8ED9C2C575}" type="presParOf" srcId="{BCB8D7E9-083E-429A-8268-27D8D0FDD9A8}" destId="{6A139A58-D751-4A10-B049-0370FB35AE5C}" srcOrd="3" destOrd="0" presId="urn:microsoft.com/office/officeart/2018/2/layout/IconVerticalSolidList"/>
    <dgm:cxn modelId="{BAE8B0A9-F1C5-42EA-BBE7-16E4437544F2}" type="presParOf" srcId="{BCB8D7E9-083E-429A-8268-27D8D0FDD9A8}" destId="{7B1BF9C0-2470-41B8-99F8-4D68D0E73D6C}" srcOrd="4" destOrd="0" presId="urn:microsoft.com/office/officeart/2018/2/layout/IconVerticalSolidList"/>
    <dgm:cxn modelId="{0D763B48-0955-466A-B29A-7A0E6E4963E5}" type="presParOf" srcId="{7B1BF9C0-2470-41B8-99F8-4D68D0E73D6C}" destId="{DA65EBE8-AA34-461D-AECF-2FAE5078C348}" srcOrd="0" destOrd="0" presId="urn:microsoft.com/office/officeart/2018/2/layout/IconVerticalSolidList"/>
    <dgm:cxn modelId="{69BA0973-5410-48B5-8C8F-97A58886C0DC}" type="presParOf" srcId="{7B1BF9C0-2470-41B8-99F8-4D68D0E73D6C}" destId="{08F83D53-4651-4CAB-A90C-F603F99E9298}" srcOrd="1" destOrd="0" presId="urn:microsoft.com/office/officeart/2018/2/layout/IconVerticalSolidList"/>
    <dgm:cxn modelId="{6332D45A-2AE0-432A-9E87-8D059A278A9A}" type="presParOf" srcId="{7B1BF9C0-2470-41B8-99F8-4D68D0E73D6C}" destId="{E1415D04-A4B8-493D-8200-6459BEB0D61A}" srcOrd="2" destOrd="0" presId="urn:microsoft.com/office/officeart/2018/2/layout/IconVerticalSolidList"/>
    <dgm:cxn modelId="{A6D3CB58-6BB4-433C-A256-49634356B344}" type="presParOf" srcId="{7B1BF9C0-2470-41B8-99F8-4D68D0E73D6C}" destId="{8BD8ECC6-0286-4770-BCD9-44467C36056E}" srcOrd="3" destOrd="0" presId="urn:microsoft.com/office/officeart/2018/2/layout/IconVerticalSolidList"/>
    <dgm:cxn modelId="{B32A689C-52C8-4D83-9EE0-827A2694C359}" type="presParOf" srcId="{BCB8D7E9-083E-429A-8268-27D8D0FDD9A8}" destId="{53EB955E-7AC5-4DA4-A0EC-5E10FF644496}" srcOrd="5" destOrd="0" presId="urn:microsoft.com/office/officeart/2018/2/layout/IconVerticalSolidList"/>
    <dgm:cxn modelId="{0905F052-4B21-4AEE-8AB1-33334C70BEBB}" type="presParOf" srcId="{BCB8D7E9-083E-429A-8268-27D8D0FDD9A8}" destId="{925BCBC3-1EE5-4878-B911-28A901C3CAB6}" srcOrd="6" destOrd="0" presId="urn:microsoft.com/office/officeart/2018/2/layout/IconVerticalSolidList"/>
    <dgm:cxn modelId="{09B0688F-6A30-4608-B308-AFDA7C612F48}" type="presParOf" srcId="{925BCBC3-1EE5-4878-B911-28A901C3CAB6}" destId="{5A60E1AC-3D70-4125-90BB-B749427703CD}" srcOrd="0" destOrd="0" presId="urn:microsoft.com/office/officeart/2018/2/layout/IconVerticalSolidList"/>
    <dgm:cxn modelId="{8CA32FAA-5E71-4A53-80D9-5EE288ECCE91}" type="presParOf" srcId="{925BCBC3-1EE5-4878-B911-28A901C3CAB6}" destId="{6E2703F5-1224-44EA-B202-77A3092876A6}" srcOrd="1" destOrd="0" presId="urn:microsoft.com/office/officeart/2018/2/layout/IconVerticalSolidList"/>
    <dgm:cxn modelId="{85E1FCBF-EAC5-4888-B51E-BD80454A6C61}" type="presParOf" srcId="{925BCBC3-1EE5-4878-B911-28A901C3CAB6}" destId="{773E2E54-804F-405A-A711-A326A7094664}" srcOrd="2" destOrd="0" presId="urn:microsoft.com/office/officeart/2018/2/layout/IconVerticalSolidList"/>
    <dgm:cxn modelId="{3BD63C44-049B-4C05-97AF-09BBA9211CC7}" type="presParOf" srcId="{925BCBC3-1EE5-4878-B911-28A901C3CAB6}" destId="{3CD66D3D-48A5-4116-91B3-3EB30A0F711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28B2B4-E3F5-496A-AA88-BDFD238D54B7}">
      <dsp:nvSpPr>
        <dsp:cNvPr id="0" name=""/>
        <dsp:cNvSpPr/>
      </dsp:nvSpPr>
      <dsp:spPr>
        <a:xfrm>
          <a:off x="0" y="1805"/>
          <a:ext cx="105156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47F618-5422-495D-9C97-576768C8A019}">
      <dsp:nvSpPr>
        <dsp:cNvPr id="0" name=""/>
        <dsp:cNvSpPr/>
      </dsp:nvSpPr>
      <dsp:spPr>
        <a:xfrm>
          <a:off x="276881" y="207750"/>
          <a:ext cx="503420" cy="5034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2BF00E-5EB8-4B6E-8408-1FF24B772230}">
      <dsp:nvSpPr>
        <dsp:cNvPr id="0" name=""/>
        <dsp:cNvSpPr/>
      </dsp:nvSpPr>
      <dsp:spPr>
        <a:xfrm>
          <a:off x="1057183" y="1805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Event creation</a:t>
          </a:r>
        </a:p>
      </dsp:txBody>
      <dsp:txXfrm>
        <a:off x="1057183" y="1805"/>
        <a:ext cx="9458416" cy="915310"/>
      </dsp:txXfrm>
    </dsp:sp>
    <dsp:sp modelId="{81E1C67F-23E4-464B-A6DE-9AB09A22FE5D}">
      <dsp:nvSpPr>
        <dsp:cNvPr id="0" name=""/>
        <dsp:cNvSpPr/>
      </dsp:nvSpPr>
      <dsp:spPr>
        <a:xfrm>
          <a:off x="0" y="1145944"/>
          <a:ext cx="105156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DB8DE6-9C3B-49A5-9BEF-09733530497B}">
      <dsp:nvSpPr>
        <dsp:cNvPr id="0" name=""/>
        <dsp:cNvSpPr/>
      </dsp:nvSpPr>
      <dsp:spPr>
        <a:xfrm>
          <a:off x="276881" y="1351889"/>
          <a:ext cx="503420" cy="5034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17290A-D5BD-4E20-8662-536B59332C43}">
      <dsp:nvSpPr>
        <dsp:cNvPr id="0" name=""/>
        <dsp:cNvSpPr/>
      </dsp:nvSpPr>
      <dsp:spPr>
        <a:xfrm>
          <a:off x="1057183" y="1145944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Event searching/filtering</a:t>
          </a:r>
        </a:p>
      </dsp:txBody>
      <dsp:txXfrm>
        <a:off x="1057183" y="1145944"/>
        <a:ext cx="9458416" cy="915310"/>
      </dsp:txXfrm>
    </dsp:sp>
    <dsp:sp modelId="{DA65EBE8-AA34-461D-AECF-2FAE5078C348}">
      <dsp:nvSpPr>
        <dsp:cNvPr id="0" name=""/>
        <dsp:cNvSpPr/>
      </dsp:nvSpPr>
      <dsp:spPr>
        <a:xfrm>
          <a:off x="0" y="2290082"/>
          <a:ext cx="105156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F83D53-4651-4CAB-A90C-F603F99E9298}">
      <dsp:nvSpPr>
        <dsp:cNvPr id="0" name=""/>
        <dsp:cNvSpPr/>
      </dsp:nvSpPr>
      <dsp:spPr>
        <a:xfrm>
          <a:off x="276881" y="2496027"/>
          <a:ext cx="503420" cy="5034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D8ECC6-0286-4770-BCD9-44467C36056E}">
      <dsp:nvSpPr>
        <dsp:cNvPr id="0" name=""/>
        <dsp:cNvSpPr/>
      </dsp:nvSpPr>
      <dsp:spPr>
        <a:xfrm>
          <a:off x="1057183" y="2290082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Memory wall</a:t>
          </a:r>
        </a:p>
      </dsp:txBody>
      <dsp:txXfrm>
        <a:off x="1057183" y="2290082"/>
        <a:ext cx="9458416" cy="915310"/>
      </dsp:txXfrm>
    </dsp:sp>
    <dsp:sp modelId="{5A60E1AC-3D70-4125-90BB-B749427703CD}">
      <dsp:nvSpPr>
        <dsp:cNvPr id="0" name=""/>
        <dsp:cNvSpPr/>
      </dsp:nvSpPr>
      <dsp:spPr>
        <a:xfrm>
          <a:off x="0" y="3434221"/>
          <a:ext cx="105156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2703F5-1224-44EA-B202-77A3092876A6}">
      <dsp:nvSpPr>
        <dsp:cNvPr id="0" name=""/>
        <dsp:cNvSpPr/>
      </dsp:nvSpPr>
      <dsp:spPr>
        <a:xfrm>
          <a:off x="276881" y="3640166"/>
          <a:ext cx="503420" cy="5034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D66D3D-48A5-4116-91B3-3EB30A0F7111}">
      <dsp:nvSpPr>
        <dsp:cNvPr id="0" name=""/>
        <dsp:cNvSpPr/>
      </dsp:nvSpPr>
      <dsp:spPr>
        <a:xfrm>
          <a:off x="1057183" y="3434221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Memory creation</a:t>
          </a:r>
        </a:p>
      </dsp:txBody>
      <dsp:txXfrm>
        <a:off x="1057183" y="3434221"/>
        <a:ext cx="9458416" cy="915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3.jpe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AF4AD-0FD5-7304-F8A3-3EB4D13487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D75D59-C02A-97E5-91B8-47C28882C3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67051-3354-65EA-8B63-54CDAFA1B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C08B7-587D-BD60-2833-EBED786C0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5D0F0-3EAE-BFB2-60FF-D6A368645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630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15E34-E729-4713-6BC5-4A154A163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4705A4-98B3-D76E-A0CB-CD5B450D28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85B14-9F98-07F6-9C53-0EE84D3E0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5EC77-6896-22BD-501C-8600AE9A2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5EBF8-42CF-0005-82A1-31CA628D2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24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60C3BD-5128-47F1-3341-629E7EADD0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2324B0-F480-B544-5541-54A7E7346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39B4D-336C-5FDE-625D-677EC510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880E8-5C54-EB1E-2983-A75CA38C5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7680E-7A1F-4E0D-6D27-2616E02F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630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39BE9-E852-A95D-A5D8-68FD7BFD1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EB1D7-1FE1-242B-1F67-2C8DBD7B3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F61D0-AB5D-F987-06BD-44044153B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E3676-9E4C-C259-57F0-60A471474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4C713-F34B-1521-6643-294FEC91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82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68F00-A346-27E9-F068-8A8B54DA7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CCC35-760F-05FC-252D-45DCDD996B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B5D2D-E9C2-220A-31BE-DDBDF175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E2714-9AF2-6047-B064-9E3DEF6AA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1F203-F22E-4C25-7013-A9E876AAF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771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098B-A8AF-43C1-F6B7-E62578DBE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F5A9D-EFAC-F423-BB3F-CD1B5EAC17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01EA79-ED07-CBE3-AC3E-8CC534666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731C4D-E221-6851-C54D-CF0DE6381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2090A-4463-4106-6695-3484C78D6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FD8B1F-120C-F708-529D-9F6E1F955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31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6514D-3449-E82E-AE41-6EDE85738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51F2E-BDC5-67DE-75D6-82BAADE68D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46FD2-51A7-CC6B-4243-16598F42CF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9AA898-051D-E546-EBCA-ECFB5B76D2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C817C3-D0BD-769B-CFD5-7A7366DA4C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315BBE-B7DD-A409-ACC9-4C844808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884EA7-3783-BBF4-F883-7A4D046D7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132754-DEFA-23D0-2411-598E4D58D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2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4054A-7974-FE3C-3F77-632F0870A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2B3B4C-7F57-00EF-194D-A7443CE4B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6CAFF4-1919-7B17-BD4A-80D9B2EB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2732BE-1452-07CF-3941-6B29FEF12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625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9908F1-B562-A3FA-98AD-6FD626A16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EEA65A-AE3F-7F08-BB56-C2260D503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C95DB-7C2E-5BBF-D202-245C3C439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602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007F4-BB71-7D5F-28D3-E7C2BBE99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A619E-0E79-E6FF-6423-0E0C9346D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BE2262-972A-BB60-98A8-D646AC29F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B0CB61-248F-0E66-4A74-47900B9C2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210883-323F-3CDE-88DE-7572B9231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525E4D-2493-76CB-2D99-B5D81515E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491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EC73D-27B6-8783-4F49-3D4A8AD2F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0FDC2D-B39B-E24A-9D6E-ECDE12EF86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03EDB8-66FB-83C8-AEC8-2BF247B113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6E009-FF8D-BCFC-ACEA-4172C091C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2E695E-ADFE-D2AC-6C3C-D1865CABD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034A23-6553-044B-76BA-8F9B82CD0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792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B42A9D-0993-CB24-4B77-E5E50F8CD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FDC54-15C6-DCA6-B85F-4E9F6207D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06797-3607-1D7F-5410-33355D58E6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E3A60E-1991-43B8-A991-4F1D5E0A0085}" type="datetimeFigureOut">
              <a:rPr lang="en-US" smtClean="0"/>
              <a:t>12/16/2025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F3D64-444E-3B6A-9CE4-19CD4BA98F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AB6D0-2B1D-DB2C-324B-DC496ED868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6C3404-2C5B-4B31-A358-608829A1D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23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Events Industry Forum">
            <a:extLst>
              <a:ext uri="{FF2B5EF4-FFF2-40B4-BE49-F238E27FC236}">
                <a16:creationId xmlns:a16="http://schemas.microsoft.com/office/drawing/2014/main" id="{427A06C1-D471-E310-93E2-4BAA6A4F4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84" b="8846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EE327-2426-23C8-9051-DBFAF72247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965200"/>
            <a:ext cx="10261600" cy="3564869"/>
          </a:xfrm>
        </p:spPr>
        <p:txBody>
          <a:bodyPr>
            <a:normAutofit/>
          </a:bodyPr>
          <a:lstStyle/>
          <a:p>
            <a:pPr algn="l"/>
            <a:r>
              <a:rPr lang="en-US" sz="11500" b="1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EventEcho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543395-9946-3213-FD58-056DA45B0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4572002"/>
            <a:ext cx="10261600" cy="1202995"/>
          </a:xfrm>
        </p:spPr>
        <p:txBody>
          <a:bodyPr>
            <a:normAutofit/>
          </a:bodyPr>
          <a:lstStyle/>
          <a:p>
            <a:pPr algn="l"/>
            <a:r>
              <a:rPr lang="en-US" sz="3200"/>
              <a:t>Owen Strumwasser, Richard Lin, Eric Nohara-Leclair</a:t>
            </a:r>
          </a:p>
        </p:txBody>
      </p:sp>
    </p:spTree>
    <p:extLst>
      <p:ext uri="{BB962C8B-B14F-4D97-AF65-F5344CB8AC3E}">
        <p14:creationId xmlns:p14="http://schemas.microsoft.com/office/powerpoint/2010/main" val="1630245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E932C5-154F-46E6-2D31-96FB053A4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AI-generated content may be incorrect.">
            <a:extLst>
              <a:ext uri="{FF2B5EF4-FFF2-40B4-BE49-F238E27FC236}">
                <a16:creationId xmlns:a16="http://schemas.microsoft.com/office/drawing/2014/main" id="{FA10B399-3C70-45BB-2104-7A3F06B46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033346" cy="6858000"/>
          </a:xfrm>
          <a:prstGeom prst="rect">
            <a:avLst/>
          </a:prstGeom>
        </p:spPr>
      </p:pic>
      <p:pic>
        <p:nvPicPr>
          <p:cNvPr id="5" name="Picture 4" descr="A screenshot of a phone&#10;&#10;AI-generated content may be incorrect.">
            <a:extLst>
              <a:ext uri="{FF2B5EF4-FFF2-40B4-BE49-F238E27FC236}">
                <a16:creationId xmlns:a16="http://schemas.microsoft.com/office/drawing/2014/main" id="{371CC052-F889-4E26-45DC-1CB1362CA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346" y="0"/>
            <a:ext cx="3043697" cy="6858000"/>
          </a:xfrm>
          <a:prstGeom prst="rect">
            <a:avLst/>
          </a:prstGeom>
        </p:spPr>
      </p:pic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C1F07F90-89F6-3A9F-9030-8832A6B7C8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6692" y="0"/>
            <a:ext cx="3023087" cy="6858000"/>
          </a:xfrm>
          <a:prstGeom prst="rect">
            <a:avLst/>
          </a:prstGeom>
        </p:spPr>
      </p:pic>
      <p:pic>
        <p:nvPicPr>
          <p:cNvPr id="9" name="Picture 8" descr="A screenshot of a phone&#10;&#10;AI-generated content may be incorrect.">
            <a:extLst>
              <a:ext uri="{FF2B5EF4-FFF2-40B4-BE49-F238E27FC236}">
                <a16:creationId xmlns:a16="http://schemas.microsoft.com/office/drawing/2014/main" id="{66575377-C6B2-AABB-60A3-92DE380F7D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9779" y="0"/>
            <a:ext cx="3006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676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2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7" name="Picture 3" descr="54 Event Ideas to Inspire Your Next Corporate or Community Gathering |  Cvent Blog">
            <a:extLst>
              <a:ext uri="{FF2B5EF4-FFF2-40B4-BE49-F238E27FC236}">
                <a16:creationId xmlns:a16="http://schemas.microsoft.com/office/drawing/2014/main" id="{CB6202D0-8B1D-149F-CE58-F712A851D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27" r="22607" b="-1"/>
          <a:stretch>
            <a:fillRect/>
          </a:stretch>
        </p:blipFill>
        <p:spPr bwMode="auto">
          <a:xfrm>
            <a:off x="6103027" y="10"/>
            <a:ext cx="608897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6154" name="Rectangle 6153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56" name="Rectangle 6155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BA3EC1-4A47-B22F-CE13-05243E053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367" y="459141"/>
            <a:ext cx="5545392" cy="1628970"/>
          </a:xfrm>
        </p:spPr>
        <p:txBody>
          <a:bodyPr anchor="ctr">
            <a:normAutofit/>
          </a:bodyPr>
          <a:lstStyle/>
          <a:p>
            <a:r>
              <a:rPr lang="en-US" b="1" dirty="0"/>
              <a:t>Challenges/Lessons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CA74-D31F-0223-4CCE-9300A235A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049" y="2618417"/>
            <a:ext cx="5136080" cy="3374137"/>
          </a:xfrm>
        </p:spPr>
        <p:txBody>
          <a:bodyPr anchor="ctr">
            <a:normAutofit/>
          </a:bodyPr>
          <a:lstStyle/>
          <a:p>
            <a:r>
              <a:rPr lang="en-US" sz="2400" b="1" dirty="0"/>
              <a:t>Large scope + new to Android</a:t>
            </a:r>
          </a:p>
          <a:p>
            <a:pPr lvl="1"/>
            <a:r>
              <a:rPr lang="en-US" sz="2000" dirty="0"/>
              <a:t>Strong upfront planning prevents costly rework</a:t>
            </a:r>
          </a:p>
          <a:p>
            <a:r>
              <a:rPr lang="en-US" sz="2400" b="1" dirty="0"/>
              <a:t>Merge conflicts</a:t>
            </a:r>
          </a:p>
          <a:p>
            <a:pPr lvl="1"/>
            <a:r>
              <a:rPr lang="en-US" sz="2000" dirty="0"/>
              <a:t>Clear team coordination reduces conflicts</a:t>
            </a:r>
          </a:p>
          <a:p>
            <a:r>
              <a:rPr lang="en-US" sz="2400" b="1" dirty="0"/>
              <a:t>Unfamiliar technologies</a:t>
            </a:r>
          </a:p>
          <a:p>
            <a:pPr lvl="1"/>
            <a:r>
              <a:rPr lang="en-US" sz="2000" dirty="0"/>
              <a:t>Iterative design +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122627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3081" name="Rectangle 308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AFF8BD-5591-D282-13AE-E819872D6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b="1"/>
              <a:t>AI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5D75B-DDAB-C0CE-853C-8B1D5318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Screen wireframes</a:t>
            </a:r>
          </a:p>
          <a:p>
            <a:r>
              <a:rPr lang="en-US" sz="2000"/>
              <a:t>Debugging</a:t>
            </a:r>
          </a:p>
          <a:p>
            <a:r>
              <a:rPr lang="en-US" sz="2000"/>
              <a:t>Parsing logs</a:t>
            </a:r>
          </a:p>
          <a:p>
            <a:r>
              <a:rPr lang="en-US" sz="2000"/>
              <a:t>Double check all code suggested by AI</a:t>
            </a:r>
          </a:p>
        </p:txBody>
      </p:sp>
      <p:pic>
        <p:nvPicPr>
          <p:cNvPr id="3074" name="Picture 2" descr="What is AI? Everything you need to know about Artificial Intelligence |  TechRadar">
            <a:extLst>
              <a:ext uri="{FF2B5EF4-FFF2-40B4-BE49-F238E27FC236}">
                <a16:creationId xmlns:a16="http://schemas.microsoft.com/office/drawing/2014/main" id="{2223DC22-89DD-5145-F23E-C729BE1D5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60" r="21684"/>
          <a:stretch>
            <a:fillRect/>
          </a:stretch>
        </p:blipFill>
        <p:spPr bwMode="auto">
          <a:xfrm>
            <a:off x="6096000" y="1"/>
            <a:ext cx="6102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757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6C8D96-D309-8B27-C257-9010BE85F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b="1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7CE38-1373-088B-C35B-5313C306A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Expand to use other event sources</a:t>
            </a:r>
          </a:p>
          <a:p>
            <a:r>
              <a:rPr lang="en-US" sz="2000"/>
              <a:t>Add video feature</a:t>
            </a:r>
          </a:p>
          <a:p>
            <a:r>
              <a:rPr lang="en-US" sz="2000"/>
              <a:t>Add friend functionalities</a:t>
            </a:r>
          </a:p>
        </p:txBody>
      </p:sp>
      <p:pic>
        <p:nvPicPr>
          <p:cNvPr id="2050" name="Picture 2" descr="How a Career Change Aptitude Test Can Transform Your Future">
            <a:extLst>
              <a:ext uri="{FF2B5EF4-FFF2-40B4-BE49-F238E27FC236}">
                <a16:creationId xmlns:a16="http://schemas.microsoft.com/office/drawing/2014/main" id="{60BE063F-CE8B-DCC1-41F6-981318E8D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9" r="19520" b="-2"/>
          <a:stretch>
            <a:fillRect/>
          </a:stretch>
        </p:blipFill>
        <p:spPr bwMode="auto">
          <a:xfrm>
            <a:off x="6096000" y="1"/>
            <a:ext cx="6102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9964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74B584-FDEF-D759-9B9A-FF418600E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lass ceiling with white beams">
            <a:extLst>
              <a:ext uri="{FF2B5EF4-FFF2-40B4-BE49-F238E27FC236}">
                <a16:creationId xmlns:a16="http://schemas.microsoft.com/office/drawing/2014/main" id="{FC9820F0-287B-89DC-C8F8-F0134B46170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4072" b="165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804996-D2F0-D605-9635-2E0D6F0E1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965200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b="1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8988668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6" name="Rectangle 205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1" name="Picture 3" descr="Happy Hour Ideas to Wow Guests and Win Business">
            <a:extLst>
              <a:ext uri="{FF2B5EF4-FFF2-40B4-BE49-F238E27FC236}">
                <a16:creationId xmlns:a16="http://schemas.microsoft.com/office/drawing/2014/main" id="{D5180F8E-A872-D1A4-2BC1-2C4647007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356" b="9091"/>
          <a:stretch>
            <a:fillRect/>
          </a:stretch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8" name="Rectangle 205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C51C54-20E3-AE2F-CF20-90B04CD61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946577" cy="1124712"/>
          </a:xfrm>
        </p:spPr>
        <p:txBody>
          <a:bodyPr anchor="b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2060" name="Rectangle 205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62" name="Rectangle 206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4A29B-18C9-AFB6-1C0E-3D0EDE487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4946577" cy="3207258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Event experiences fade fast</a:t>
            </a:r>
          </a:p>
          <a:p>
            <a:r>
              <a:rPr lang="en-US" sz="2400" dirty="0">
                <a:solidFill>
                  <a:schemeClr val="bg1"/>
                </a:solidFill>
              </a:rPr>
              <a:t>No way to relive/preview events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Hard for hosts to see </a:t>
            </a:r>
            <a:r>
              <a:rPr lang="en-US" sz="2400" b="1" dirty="0">
                <a:solidFill>
                  <a:schemeClr val="bg1"/>
                </a:solidFill>
              </a:rPr>
              <a:t>authentic</a:t>
            </a:r>
            <a:r>
              <a:rPr lang="en-US" sz="2400" dirty="0">
                <a:solidFill>
                  <a:schemeClr val="bg1"/>
                </a:solidFill>
              </a:rPr>
              <a:t> feedback for events</a:t>
            </a:r>
          </a:p>
        </p:txBody>
      </p:sp>
    </p:spTree>
    <p:extLst>
      <p:ext uri="{BB962C8B-B14F-4D97-AF65-F5344CB8AC3E}">
        <p14:creationId xmlns:p14="http://schemas.microsoft.com/office/powerpoint/2010/main" val="4034832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5" name="Picture 3" descr="The Importance of Making and Preserving Memories — Magnolia Acres | Farm  Venue &amp; Photo Studio">
            <a:extLst>
              <a:ext uri="{FF2B5EF4-FFF2-40B4-BE49-F238E27FC236}">
                <a16:creationId xmlns:a16="http://schemas.microsoft.com/office/drawing/2014/main" id="{CF4D9D0B-D7B2-9F55-AB60-07FA0979D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11" r="24322"/>
          <a:stretch>
            <a:fillRect/>
          </a:stretch>
        </p:blipFill>
        <p:spPr bwMode="auto">
          <a:xfrm>
            <a:off x="-1" y="-2"/>
            <a:ext cx="5410198" cy="685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3091" name="Rectangle 309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5FE01C-1B4E-1A5F-4847-119DFE96F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b="1" dirty="0"/>
              <a:t>Solution: </a:t>
            </a:r>
            <a:r>
              <a:rPr lang="en-US" b="1" dirty="0" err="1"/>
              <a:t>EventEcho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0A9A4-371B-EE73-81D5-59F0B3B37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285999"/>
            <a:ext cx="5733783" cy="3496878"/>
          </a:xfrm>
        </p:spPr>
        <p:txBody>
          <a:bodyPr anchor="ctr">
            <a:normAutofit/>
          </a:bodyPr>
          <a:lstStyle/>
          <a:p>
            <a:r>
              <a:rPr lang="en-US" dirty="0"/>
              <a:t>One shared memory wall per event</a:t>
            </a:r>
          </a:p>
          <a:p>
            <a:r>
              <a:rPr lang="en-US" dirty="0"/>
              <a:t>Photo-based memories capture real experiences</a:t>
            </a:r>
          </a:p>
          <a:p>
            <a:r>
              <a:rPr lang="en-US" dirty="0"/>
              <a:t>Discover, preview, and revisit events </a:t>
            </a:r>
          </a:p>
        </p:txBody>
      </p:sp>
    </p:spTree>
    <p:extLst>
      <p:ext uri="{BB962C8B-B14F-4D97-AF65-F5344CB8AC3E}">
        <p14:creationId xmlns:p14="http://schemas.microsoft.com/office/powerpoint/2010/main" val="1218076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lass ceiling with white beams">
            <a:extLst>
              <a:ext uri="{FF2B5EF4-FFF2-40B4-BE49-F238E27FC236}">
                <a16:creationId xmlns:a16="http://schemas.microsoft.com/office/drawing/2014/main" id="{9D312D1A-291D-CDE2-9A25-FBD99ED673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4510" b="122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DCF805-0B5A-FB5F-C916-128B7CF19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413" y="3015226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b="1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App Architecture</a:t>
            </a:r>
          </a:p>
        </p:txBody>
      </p:sp>
    </p:spTree>
    <p:extLst>
      <p:ext uri="{BB962C8B-B14F-4D97-AF65-F5344CB8AC3E}">
        <p14:creationId xmlns:p14="http://schemas.microsoft.com/office/powerpoint/2010/main" val="4243940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4B2AFBAE-0F86-DBD3-513F-FA63D178D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" y="0"/>
            <a:ext cx="113903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632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8DBA11FD-5C5E-94A8-DC1E-AC8BF9279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016" y="1086465"/>
            <a:ext cx="10275968" cy="4820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2018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19A57-95C4-E560-8F1C-075AADF77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Features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9AF42CC-FDCF-9832-2EAC-F7E803AACD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549946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9529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36" name="Rectangle 1035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835E8E-C5F2-1031-C4C9-F3D6E6E51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b="1"/>
              <a:t>Changes Since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77C9A-4FC0-0CAA-5AE4-714D93CB7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b="1"/>
              <a:t>Stubs</a:t>
            </a:r>
          </a:p>
          <a:p>
            <a:pPr lvl="1"/>
            <a:r>
              <a:rPr lang="en-US" sz="2000"/>
              <a:t>AR Memory wall</a:t>
            </a:r>
          </a:p>
          <a:p>
            <a:pPr lvl="1"/>
            <a:r>
              <a:rPr lang="en-US" sz="2000"/>
              <a:t>Weather data</a:t>
            </a:r>
          </a:p>
          <a:p>
            <a:r>
              <a:rPr lang="en-US" sz="2000" b="1"/>
              <a:t>Focus on social functionalities</a:t>
            </a:r>
          </a:p>
          <a:p>
            <a:pPr lvl="1"/>
            <a:r>
              <a:rPr lang="en-US" sz="2000"/>
              <a:t>Upvotes</a:t>
            </a:r>
          </a:p>
          <a:p>
            <a:pPr lvl="1"/>
            <a:r>
              <a:rPr lang="en-US" sz="2000"/>
              <a:t>User events</a:t>
            </a:r>
          </a:p>
          <a:p>
            <a:pPr lvl="1"/>
            <a:r>
              <a:rPr lang="en-US" sz="2000"/>
              <a:t>Ranking system</a:t>
            </a:r>
          </a:p>
          <a:p>
            <a:pPr marL="457200" lvl="1" indent="0">
              <a:buNone/>
            </a:pPr>
            <a:endParaRPr lang="en-US" sz="2000"/>
          </a:p>
        </p:txBody>
      </p:sp>
      <p:pic>
        <p:nvPicPr>
          <p:cNvPr id="1026" name="Picture 2" descr="The History of Social Networking">
            <a:extLst>
              <a:ext uri="{FF2B5EF4-FFF2-40B4-BE49-F238E27FC236}">
                <a16:creationId xmlns:a16="http://schemas.microsoft.com/office/drawing/2014/main" id="{098D4B2C-229C-B7CB-EEE2-268798C3B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98" r="21246"/>
          <a:stretch>
            <a:fillRect/>
          </a:stretch>
        </p:blipFill>
        <p:spPr bwMode="auto">
          <a:xfrm>
            <a:off x="6096000" y="1"/>
            <a:ext cx="6102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2019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phone&#10;&#10;AI-generated content may be incorrect.">
            <a:extLst>
              <a:ext uri="{FF2B5EF4-FFF2-40B4-BE49-F238E27FC236}">
                <a16:creationId xmlns:a16="http://schemas.microsoft.com/office/drawing/2014/main" id="{A3CE8A4C-0382-2409-CB4D-36814C0D4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082597" cy="6858000"/>
          </a:xfrm>
          <a:prstGeom prst="rect">
            <a:avLst/>
          </a:prstGeom>
        </p:spPr>
      </p:pic>
      <p:pic>
        <p:nvPicPr>
          <p:cNvPr id="5" name="Picture 4" descr="A map of a city with orange pins&#10;&#10;AI-generated content may be incorrect.">
            <a:extLst>
              <a:ext uri="{FF2B5EF4-FFF2-40B4-BE49-F238E27FC236}">
                <a16:creationId xmlns:a16="http://schemas.microsoft.com/office/drawing/2014/main" id="{846ACF09-B6A5-D885-BC3A-427990BF0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597" y="0"/>
            <a:ext cx="3065289" cy="6858000"/>
          </a:xfrm>
          <a:prstGeom prst="rect">
            <a:avLst/>
          </a:prstGeom>
        </p:spPr>
      </p:pic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7320784A-057D-E6A3-04A1-C5EF41A44C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0"/>
            <a:ext cx="3068257" cy="6858000"/>
          </a:xfrm>
          <a:prstGeom prst="rect">
            <a:avLst/>
          </a:prstGeom>
        </p:spPr>
      </p:pic>
      <p:pic>
        <p:nvPicPr>
          <p:cNvPr id="9" name="Picture 8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10447AC3-C8D0-43D9-EAAF-E2F4AB0C94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1289" y="0"/>
            <a:ext cx="30342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06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143</Words>
  <Application>Microsoft Office PowerPoint</Application>
  <PresentationFormat>Widescreen</PresentationFormat>
  <Paragraphs>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Office Theme</vt:lpstr>
      <vt:lpstr>EventEcho</vt:lpstr>
      <vt:lpstr>Problem Statement</vt:lpstr>
      <vt:lpstr>Solution: EventEcho</vt:lpstr>
      <vt:lpstr>App Architecture</vt:lpstr>
      <vt:lpstr>PowerPoint Presentation</vt:lpstr>
      <vt:lpstr>PowerPoint Presentation</vt:lpstr>
      <vt:lpstr>Key Features</vt:lpstr>
      <vt:lpstr>Changes Since Proposal</vt:lpstr>
      <vt:lpstr>PowerPoint Presentation</vt:lpstr>
      <vt:lpstr>PowerPoint Presentation</vt:lpstr>
      <vt:lpstr>Challenges/Lessons</vt:lpstr>
      <vt:lpstr>AI Usage</vt:lpstr>
      <vt:lpstr>Future Work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Nohara-LeClair</dc:creator>
  <cp:lastModifiedBy>Eric Nohara-LeClair</cp:lastModifiedBy>
  <cp:revision>8</cp:revision>
  <dcterms:created xsi:type="dcterms:W3CDTF">2025-12-14T06:07:55Z</dcterms:created>
  <dcterms:modified xsi:type="dcterms:W3CDTF">2025-12-16T07:07:45Z</dcterms:modified>
</cp:coreProperties>
</file>

<file path=docProps/thumbnail.jpeg>
</file>